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49" r:id="rId2"/>
    <p:sldId id="350" r:id="rId3"/>
    <p:sldId id="351" r:id="rId4"/>
    <p:sldId id="352" r:id="rId5"/>
    <p:sldId id="353" r:id="rId6"/>
    <p:sldId id="354" r:id="rId7"/>
    <p:sldId id="355" r:id="rId8"/>
    <p:sldId id="357" r:id="rId9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CC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B5E3B-4BF3-435B-8F20-4ABECA0DDDE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1412967-DB94-41AB-901C-044CCA53CC5E}">
      <dgm:prSet phldrT="[Tekst]" custT="1"/>
      <dgm:spPr/>
      <dgm:t>
        <a:bodyPr/>
        <a:lstStyle/>
        <a:p>
          <a:r>
            <a:rPr lang="nl-NL" sz="3600" b="1" dirty="0" smtClean="0"/>
            <a:t>Soorten geweld</a:t>
          </a:r>
          <a:endParaRPr lang="nl-NL" sz="3600" b="1" dirty="0"/>
        </a:p>
      </dgm:t>
    </dgm:pt>
    <dgm:pt modelId="{D612F55F-A9CB-43E3-9C09-A575B121865A}" type="parTrans" cxnId="{7C55AA79-0827-4A95-B219-2488A30D8560}">
      <dgm:prSet/>
      <dgm:spPr/>
      <dgm:t>
        <a:bodyPr/>
        <a:lstStyle/>
        <a:p>
          <a:endParaRPr lang="nl-NL" sz="2400"/>
        </a:p>
      </dgm:t>
    </dgm:pt>
    <dgm:pt modelId="{8179E048-B3F0-48D7-8974-4156387E37CD}" type="sibTrans" cxnId="{7C55AA79-0827-4A95-B219-2488A30D8560}">
      <dgm:prSet/>
      <dgm:spPr/>
      <dgm:t>
        <a:bodyPr/>
        <a:lstStyle/>
        <a:p>
          <a:endParaRPr lang="nl-NL" sz="2400"/>
        </a:p>
      </dgm:t>
    </dgm:pt>
    <dgm:pt modelId="{9E65F2D2-7027-4C13-A62B-57EC6E405DEB}">
      <dgm:prSet phldrT="[Teks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nl-NL" sz="2400" dirty="0" smtClean="0"/>
            <a:t>Verbaal geweld (schelden, dreigen)</a:t>
          </a:r>
          <a:endParaRPr lang="nl-NL" sz="2400" dirty="0"/>
        </a:p>
      </dgm:t>
    </dgm:pt>
    <dgm:pt modelId="{5B941190-89E7-43BD-B29A-5B5996247B0F}" type="parTrans" cxnId="{CB332AC9-5527-4E2D-A12F-9DD9C60CD094}">
      <dgm:prSet/>
      <dgm:spPr/>
      <dgm:t>
        <a:bodyPr/>
        <a:lstStyle/>
        <a:p>
          <a:endParaRPr lang="nl-NL" sz="2400"/>
        </a:p>
      </dgm:t>
    </dgm:pt>
    <dgm:pt modelId="{4B23E444-9F21-4715-8E62-B6DD85DC1319}" type="sibTrans" cxnId="{CB332AC9-5527-4E2D-A12F-9DD9C60CD094}">
      <dgm:prSet/>
      <dgm:spPr/>
      <dgm:t>
        <a:bodyPr/>
        <a:lstStyle/>
        <a:p>
          <a:endParaRPr lang="nl-NL" sz="2400"/>
        </a:p>
      </dgm:t>
    </dgm:pt>
    <dgm:pt modelId="{9C6D6522-9F9C-44AC-95BD-BD67E33B8F77}">
      <dgm:prSet phldrT="[Teks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nl-NL" sz="2400" dirty="0" smtClean="0"/>
            <a:t>Lichamelijk geweld (slaan, schoppen)</a:t>
          </a:r>
          <a:endParaRPr lang="nl-NL" sz="2400" dirty="0"/>
        </a:p>
      </dgm:t>
    </dgm:pt>
    <dgm:pt modelId="{0F329B12-8933-4960-90E3-1F17DD889A49}" type="parTrans" cxnId="{F9EFD853-EEC9-4DB0-A6E1-35C3A871534A}">
      <dgm:prSet/>
      <dgm:spPr/>
      <dgm:t>
        <a:bodyPr/>
        <a:lstStyle/>
        <a:p>
          <a:endParaRPr lang="nl-NL" sz="2400"/>
        </a:p>
      </dgm:t>
    </dgm:pt>
    <dgm:pt modelId="{DE4201DE-6BA2-4305-BA7B-F1BFD616B056}" type="sibTrans" cxnId="{F9EFD853-EEC9-4DB0-A6E1-35C3A871534A}">
      <dgm:prSet/>
      <dgm:spPr/>
      <dgm:t>
        <a:bodyPr/>
        <a:lstStyle/>
        <a:p>
          <a:endParaRPr lang="nl-NL" sz="2400"/>
        </a:p>
      </dgm:t>
    </dgm:pt>
    <dgm:pt modelId="{C4229065-757C-45C2-B308-D45805704B21}">
      <dgm:prSet phldrT="[Teks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nl-NL" sz="2400" dirty="0" smtClean="0"/>
            <a:t>Psychisch geweld (pesten, chanteren)</a:t>
          </a:r>
          <a:endParaRPr lang="nl-NL" sz="2400" dirty="0"/>
        </a:p>
      </dgm:t>
    </dgm:pt>
    <dgm:pt modelId="{32E07ECF-6382-4125-A029-0A304DACA21E}" type="parTrans" cxnId="{2ED9EF2D-12DE-4CAA-9343-419F926A2DEE}">
      <dgm:prSet/>
      <dgm:spPr/>
      <dgm:t>
        <a:bodyPr/>
        <a:lstStyle/>
        <a:p>
          <a:endParaRPr lang="nl-NL" sz="2400"/>
        </a:p>
      </dgm:t>
    </dgm:pt>
    <dgm:pt modelId="{C2DD949E-65F6-46F0-AF8B-A902FCF1ABEA}" type="sibTrans" cxnId="{2ED9EF2D-12DE-4CAA-9343-419F926A2DEE}">
      <dgm:prSet/>
      <dgm:spPr/>
      <dgm:t>
        <a:bodyPr/>
        <a:lstStyle/>
        <a:p>
          <a:endParaRPr lang="nl-NL" sz="2400"/>
        </a:p>
      </dgm:t>
    </dgm:pt>
    <dgm:pt modelId="{83E3C7D0-21B6-4F23-96BC-766BAEBC434C}">
      <dgm:prSet phldrT="[Teks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nl-NL" sz="2400" dirty="0" smtClean="0"/>
            <a:t>Seksueel geweld (aanranden, verkrachten)</a:t>
          </a:r>
          <a:endParaRPr lang="nl-NL" sz="2400" dirty="0"/>
        </a:p>
      </dgm:t>
    </dgm:pt>
    <dgm:pt modelId="{DD07541B-C657-4C41-9A7B-511C5B0A56A6}" type="parTrans" cxnId="{0021B910-3882-4795-AD3B-84C39C83935D}">
      <dgm:prSet/>
      <dgm:spPr/>
      <dgm:t>
        <a:bodyPr/>
        <a:lstStyle/>
        <a:p>
          <a:endParaRPr lang="nl-NL" sz="2400"/>
        </a:p>
      </dgm:t>
    </dgm:pt>
    <dgm:pt modelId="{67FC7042-DB71-4E6B-905B-9DEAF64BA841}" type="sibTrans" cxnId="{0021B910-3882-4795-AD3B-84C39C83935D}">
      <dgm:prSet/>
      <dgm:spPr/>
      <dgm:t>
        <a:bodyPr/>
        <a:lstStyle/>
        <a:p>
          <a:endParaRPr lang="nl-NL" sz="2400"/>
        </a:p>
      </dgm:t>
    </dgm:pt>
    <dgm:pt modelId="{2E164FFE-68B3-4252-BC45-CB116F45E3AF}" type="pres">
      <dgm:prSet presAssocID="{F48B5E3B-4BF3-435B-8F20-4ABECA0DDDE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8FC96A9-758F-48B5-BA3C-153D417352D2}" type="pres">
      <dgm:prSet presAssocID="{D1412967-DB94-41AB-901C-044CCA53CC5E}" presName="roof" presStyleLbl="dkBgShp" presStyleIdx="0" presStyleCnt="2" custLinFactNeighborX="885" custLinFactNeighborY="0"/>
      <dgm:spPr/>
      <dgm:t>
        <a:bodyPr/>
        <a:lstStyle/>
        <a:p>
          <a:endParaRPr lang="nl-NL"/>
        </a:p>
      </dgm:t>
    </dgm:pt>
    <dgm:pt modelId="{B5EA5622-00F2-4947-A4D5-244D5C0B453F}" type="pres">
      <dgm:prSet presAssocID="{D1412967-DB94-41AB-901C-044CCA53CC5E}" presName="pillars" presStyleCnt="0"/>
      <dgm:spPr/>
    </dgm:pt>
    <dgm:pt modelId="{EAAAF1B7-6AAD-49A4-9BB9-901FE1310AA5}" type="pres">
      <dgm:prSet presAssocID="{D1412967-DB94-41AB-901C-044CCA53CC5E}" presName="pillar1" presStyleLbl="node1" presStyleIdx="0" presStyleCnt="4" custLinFactNeighborY="-58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44D0919-ADEE-4073-9BBC-9444634DC8A5}" type="pres">
      <dgm:prSet presAssocID="{9C6D6522-9F9C-44AC-95BD-BD67E33B8F77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D9B90CE-EEF9-4599-97BB-2C266DB17943}" type="pres">
      <dgm:prSet presAssocID="{C4229065-757C-45C2-B308-D45805704B21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3EE06ED-057E-4271-8F8D-59952FF8D555}" type="pres">
      <dgm:prSet presAssocID="{83E3C7D0-21B6-4F23-96BC-766BAEBC434C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4354770-A1F4-4FF2-829A-7E47FCE96F53}" type="pres">
      <dgm:prSet presAssocID="{D1412967-DB94-41AB-901C-044CCA53CC5E}" presName="base" presStyleLbl="dkBgShp" presStyleIdx="1" presStyleCnt="2"/>
      <dgm:spPr/>
    </dgm:pt>
  </dgm:ptLst>
  <dgm:cxnLst>
    <dgm:cxn modelId="{0B1EFC2E-C96D-4CEA-AB3B-D06E19D237FF}" type="presOf" srcId="{9C6D6522-9F9C-44AC-95BD-BD67E33B8F77}" destId="{844D0919-ADEE-4073-9BBC-9444634DC8A5}" srcOrd="0" destOrd="0" presId="urn:microsoft.com/office/officeart/2005/8/layout/hList3"/>
    <dgm:cxn modelId="{3931B672-6E49-438D-816F-04AF4E2C6690}" type="presOf" srcId="{F48B5E3B-4BF3-435B-8F20-4ABECA0DDDE9}" destId="{2E164FFE-68B3-4252-BC45-CB116F45E3AF}" srcOrd="0" destOrd="0" presId="urn:microsoft.com/office/officeart/2005/8/layout/hList3"/>
    <dgm:cxn modelId="{9118EB5F-2467-4F1C-870C-95A130CC480E}" type="presOf" srcId="{83E3C7D0-21B6-4F23-96BC-766BAEBC434C}" destId="{93EE06ED-057E-4271-8F8D-59952FF8D555}" srcOrd="0" destOrd="0" presId="urn:microsoft.com/office/officeart/2005/8/layout/hList3"/>
    <dgm:cxn modelId="{2ED9EF2D-12DE-4CAA-9343-419F926A2DEE}" srcId="{D1412967-DB94-41AB-901C-044CCA53CC5E}" destId="{C4229065-757C-45C2-B308-D45805704B21}" srcOrd="2" destOrd="0" parTransId="{32E07ECF-6382-4125-A029-0A304DACA21E}" sibTransId="{C2DD949E-65F6-46F0-AF8B-A902FCF1ABEA}"/>
    <dgm:cxn modelId="{2509A510-CECE-468A-AEF0-A75564D45AC6}" type="presOf" srcId="{D1412967-DB94-41AB-901C-044CCA53CC5E}" destId="{68FC96A9-758F-48B5-BA3C-153D417352D2}" srcOrd="0" destOrd="0" presId="urn:microsoft.com/office/officeart/2005/8/layout/hList3"/>
    <dgm:cxn modelId="{00664B9D-E77F-47B9-A3D0-C310ED07BC81}" type="presOf" srcId="{9E65F2D2-7027-4C13-A62B-57EC6E405DEB}" destId="{EAAAF1B7-6AAD-49A4-9BB9-901FE1310AA5}" srcOrd="0" destOrd="0" presId="urn:microsoft.com/office/officeart/2005/8/layout/hList3"/>
    <dgm:cxn modelId="{CB332AC9-5527-4E2D-A12F-9DD9C60CD094}" srcId="{D1412967-DB94-41AB-901C-044CCA53CC5E}" destId="{9E65F2D2-7027-4C13-A62B-57EC6E405DEB}" srcOrd="0" destOrd="0" parTransId="{5B941190-89E7-43BD-B29A-5B5996247B0F}" sibTransId="{4B23E444-9F21-4715-8E62-B6DD85DC1319}"/>
    <dgm:cxn modelId="{7C55AA79-0827-4A95-B219-2488A30D8560}" srcId="{F48B5E3B-4BF3-435B-8F20-4ABECA0DDDE9}" destId="{D1412967-DB94-41AB-901C-044CCA53CC5E}" srcOrd="0" destOrd="0" parTransId="{D612F55F-A9CB-43E3-9C09-A575B121865A}" sibTransId="{8179E048-B3F0-48D7-8974-4156387E37CD}"/>
    <dgm:cxn modelId="{F9EFD853-EEC9-4DB0-A6E1-35C3A871534A}" srcId="{D1412967-DB94-41AB-901C-044CCA53CC5E}" destId="{9C6D6522-9F9C-44AC-95BD-BD67E33B8F77}" srcOrd="1" destOrd="0" parTransId="{0F329B12-8933-4960-90E3-1F17DD889A49}" sibTransId="{DE4201DE-6BA2-4305-BA7B-F1BFD616B056}"/>
    <dgm:cxn modelId="{0021B910-3882-4795-AD3B-84C39C83935D}" srcId="{D1412967-DB94-41AB-901C-044CCA53CC5E}" destId="{83E3C7D0-21B6-4F23-96BC-766BAEBC434C}" srcOrd="3" destOrd="0" parTransId="{DD07541B-C657-4C41-9A7B-511C5B0A56A6}" sibTransId="{67FC7042-DB71-4E6B-905B-9DEAF64BA841}"/>
    <dgm:cxn modelId="{3B29AA57-40EE-4316-B689-058A6FD235FD}" type="presOf" srcId="{C4229065-757C-45C2-B308-D45805704B21}" destId="{6D9B90CE-EEF9-4599-97BB-2C266DB17943}" srcOrd="0" destOrd="0" presId="urn:microsoft.com/office/officeart/2005/8/layout/hList3"/>
    <dgm:cxn modelId="{78090C29-3978-4EC9-9378-E5B25C4BFFD6}" type="presParOf" srcId="{2E164FFE-68B3-4252-BC45-CB116F45E3AF}" destId="{68FC96A9-758F-48B5-BA3C-153D417352D2}" srcOrd="0" destOrd="0" presId="urn:microsoft.com/office/officeart/2005/8/layout/hList3"/>
    <dgm:cxn modelId="{5BECB344-1A57-47D8-8E1F-2C9674DD5A50}" type="presParOf" srcId="{2E164FFE-68B3-4252-BC45-CB116F45E3AF}" destId="{B5EA5622-00F2-4947-A4D5-244D5C0B453F}" srcOrd="1" destOrd="0" presId="urn:microsoft.com/office/officeart/2005/8/layout/hList3"/>
    <dgm:cxn modelId="{C1D86E4C-06CF-46F2-A82E-293EA52E86EA}" type="presParOf" srcId="{B5EA5622-00F2-4947-A4D5-244D5C0B453F}" destId="{EAAAF1B7-6AAD-49A4-9BB9-901FE1310AA5}" srcOrd="0" destOrd="0" presId="urn:microsoft.com/office/officeart/2005/8/layout/hList3"/>
    <dgm:cxn modelId="{8AFE83A4-1D1A-4792-B5DF-CC8F07D9CB24}" type="presParOf" srcId="{B5EA5622-00F2-4947-A4D5-244D5C0B453F}" destId="{844D0919-ADEE-4073-9BBC-9444634DC8A5}" srcOrd="1" destOrd="0" presId="urn:microsoft.com/office/officeart/2005/8/layout/hList3"/>
    <dgm:cxn modelId="{0FD4BF2A-261D-49DD-AB18-C68B75A87D86}" type="presParOf" srcId="{B5EA5622-00F2-4947-A4D5-244D5C0B453F}" destId="{6D9B90CE-EEF9-4599-97BB-2C266DB17943}" srcOrd="2" destOrd="0" presId="urn:microsoft.com/office/officeart/2005/8/layout/hList3"/>
    <dgm:cxn modelId="{998F2158-6A66-4A89-8133-F494E5A6784D}" type="presParOf" srcId="{B5EA5622-00F2-4947-A4D5-244D5C0B453F}" destId="{93EE06ED-057E-4271-8F8D-59952FF8D555}" srcOrd="3" destOrd="0" presId="urn:microsoft.com/office/officeart/2005/8/layout/hList3"/>
    <dgm:cxn modelId="{DF29A9E6-F154-47B4-ADEE-D4CA161A1B94}" type="presParOf" srcId="{2E164FFE-68B3-4252-BC45-CB116F45E3AF}" destId="{C4354770-A1F4-4FF2-829A-7E47FCE96F5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E7AF5-70A0-42D7-95C2-066351D17D6B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D8DCA470-8B0F-4495-9AE5-482852B31E87}">
      <dgm:prSet phldrT="[Tekst]"/>
      <dgm:spPr/>
      <dgm:t>
        <a:bodyPr/>
        <a:lstStyle/>
        <a:p>
          <a:r>
            <a:rPr lang="en-US" dirty="0" err="1" smtClean="0"/>
            <a:t>Boetes</a:t>
          </a:r>
          <a:endParaRPr lang="nl-NL" dirty="0"/>
        </a:p>
      </dgm:t>
    </dgm:pt>
    <dgm:pt modelId="{DCCC0AE8-B891-4158-8D8A-1B8588B51A57}" type="parTrans" cxnId="{F9B8A462-9381-4E25-A7EC-6E81E2DB7C73}">
      <dgm:prSet/>
      <dgm:spPr/>
      <dgm:t>
        <a:bodyPr/>
        <a:lstStyle/>
        <a:p>
          <a:endParaRPr lang="nl-NL"/>
        </a:p>
      </dgm:t>
    </dgm:pt>
    <dgm:pt modelId="{9948332A-6E2A-4AC3-A06C-B904FF6B5489}" type="sibTrans" cxnId="{F9B8A462-9381-4E25-A7EC-6E81E2DB7C73}">
      <dgm:prSet/>
      <dgm:spPr/>
      <dgm:t>
        <a:bodyPr/>
        <a:lstStyle/>
        <a:p>
          <a:endParaRPr lang="nl-NL"/>
        </a:p>
      </dgm:t>
    </dgm:pt>
    <dgm:pt modelId="{D07DF016-1A2C-4983-8A84-4DC12E88FA18}">
      <dgm:prSet phldrT="[Tekst]"/>
      <dgm:spPr/>
      <dgm:t>
        <a:bodyPr/>
        <a:lstStyle/>
        <a:p>
          <a:r>
            <a:rPr lang="en-US" smtClean="0"/>
            <a:t>Taakstraf</a:t>
          </a:r>
          <a:endParaRPr lang="nl-NL" dirty="0"/>
        </a:p>
      </dgm:t>
    </dgm:pt>
    <dgm:pt modelId="{AEA4AAC2-1E6F-48C9-90C7-E11C5AA117D0}" type="parTrans" cxnId="{DA3E2832-26AA-4704-A822-F3D978EE7C77}">
      <dgm:prSet/>
      <dgm:spPr/>
      <dgm:t>
        <a:bodyPr/>
        <a:lstStyle/>
        <a:p>
          <a:endParaRPr lang="nl-NL"/>
        </a:p>
      </dgm:t>
    </dgm:pt>
    <dgm:pt modelId="{61632C6E-9A51-4B74-A88E-5FB09A32213A}" type="sibTrans" cxnId="{DA3E2832-26AA-4704-A822-F3D978EE7C77}">
      <dgm:prSet/>
      <dgm:spPr/>
      <dgm:t>
        <a:bodyPr/>
        <a:lstStyle/>
        <a:p>
          <a:endParaRPr lang="nl-NL"/>
        </a:p>
      </dgm:t>
    </dgm:pt>
    <dgm:pt modelId="{8670F646-C283-4050-8C74-C52C3C279D59}">
      <dgm:prSet phldrT="[Tekst]"/>
      <dgm:spPr/>
      <dgm:t>
        <a:bodyPr/>
        <a:lstStyle/>
        <a:p>
          <a:r>
            <a:rPr lang="en-US" dirty="0" err="1" smtClean="0"/>
            <a:t>Gevangenisstraf</a:t>
          </a:r>
          <a:endParaRPr lang="nl-NL" dirty="0"/>
        </a:p>
      </dgm:t>
    </dgm:pt>
    <dgm:pt modelId="{29A84973-A750-4D72-8E3C-9FA0DCCFE8C4}" type="parTrans" cxnId="{D0DD3F3F-554D-409B-8640-31990361BABA}">
      <dgm:prSet/>
      <dgm:spPr/>
      <dgm:t>
        <a:bodyPr/>
        <a:lstStyle/>
        <a:p>
          <a:endParaRPr lang="nl-NL"/>
        </a:p>
      </dgm:t>
    </dgm:pt>
    <dgm:pt modelId="{AC916475-8939-4083-9283-0A90FE31E4E7}" type="sibTrans" cxnId="{D0DD3F3F-554D-409B-8640-31990361BABA}">
      <dgm:prSet/>
      <dgm:spPr/>
      <dgm:t>
        <a:bodyPr/>
        <a:lstStyle/>
        <a:p>
          <a:endParaRPr lang="nl-NL"/>
        </a:p>
      </dgm:t>
    </dgm:pt>
    <dgm:pt modelId="{5E39BF65-F1C0-443A-BE88-A635EBAAA7BE}" type="pres">
      <dgm:prSet presAssocID="{C1FE7AF5-70A0-42D7-95C2-066351D17D6B}" presName="Name0" presStyleCnt="0">
        <dgm:presLayoutVars>
          <dgm:dir/>
          <dgm:resizeHandles val="exact"/>
        </dgm:presLayoutVars>
      </dgm:prSet>
      <dgm:spPr/>
    </dgm:pt>
    <dgm:pt modelId="{DC8A4E18-5053-4F08-A6A3-D75024F70E7C}" type="pres">
      <dgm:prSet presAssocID="{C1FE7AF5-70A0-42D7-95C2-066351D17D6B}" presName="bkgdShp" presStyleLbl="alignAccFollowNode1" presStyleIdx="0" presStyleCnt="1" custLinFactNeighborX="893" custLinFactNeighborY="7407"/>
      <dgm:spPr/>
    </dgm:pt>
    <dgm:pt modelId="{54B145C7-BD16-4E63-84D6-4E8E43821CF4}" type="pres">
      <dgm:prSet presAssocID="{C1FE7AF5-70A0-42D7-95C2-066351D17D6B}" presName="linComp" presStyleCnt="0"/>
      <dgm:spPr/>
    </dgm:pt>
    <dgm:pt modelId="{E2116C6E-3B9B-44FF-8913-D633CD32A05B}" type="pres">
      <dgm:prSet presAssocID="{D8DCA470-8B0F-4495-9AE5-482852B31E87}" presName="compNode" presStyleCnt="0"/>
      <dgm:spPr/>
    </dgm:pt>
    <dgm:pt modelId="{2D948AF1-4B9D-4485-8FE4-01DD8CECA791}" type="pres">
      <dgm:prSet presAssocID="{D8DCA470-8B0F-4495-9AE5-482852B31E87}" presName="node" presStyleLbl="node1" presStyleIdx="0" presStyleCnt="3" custScaleY="51515" custLinFactNeighborX="1819" custLinFactNeighborY="-3030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3424E9D-2D89-4DDA-8612-EEEEAD2777C0}" type="pres">
      <dgm:prSet presAssocID="{D8DCA470-8B0F-4495-9AE5-482852B31E87}" presName="invisiNode" presStyleLbl="node1" presStyleIdx="0" presStyleCnt="3"/>
      <dgm:spPr/>
    </dgm:pt>
    <dgm:pt modelId="{DCD647C3-BBC3-49CD-A8E8-923F61612C1E}" type="pres">
      <dgm:prSet presAssocID="{D8DCA470-8B0F-4495-9AE5-482852B31E87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E779A22-68E6-4C2C-B561-1AE7239401B2}" type="pres">
      <dgm:prSet presAssocID="{9948332A-6E2A-4AC3-A06C-B904FF6B5489}" presName="sibTrans" presStyleLbl="sibTrans2D1" presStyleIdx="0" presStyleCnt="0"/>
      <dgm:spPr/>
      <dgm:t>
        <a:bodyPr/>
        <a:lstStyle/>
        <a:p>
          <a:endParaRPr lang="nl-NL"/>
        </a:p>
      </dgm:t>
    </dgm:pt>
    <dgm:pt modelId="{A7D1E464-4758-4A4A-BCD2-62B57ED9849C}" type="pres">
      <dgm:prSet presAssocID="{D07DF016-1A2C-4983-8A84-4DC12E88FA18}" presName="compNode" presStyleCnt="0"/>
      <dgm:spPr/>
    </dgm:pt>
    <dgm:pt modelId="{BD6B7B0A-F945-4829-A4C8-09CD06691D75}" type="pres">
      <dgm:prSet presAssocID="{D07DF016-1A2C-4983-8A84-4DC12E88FA18}" presName="node" presStyleLbl="node1" presStyleIdx="1" presStyleCnt="3" custScaleX="102468" custScaleY="51515" custLinFactNeighborX="234" custLinFactNeighborY="-3030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F1BBB20-72FE-4107-87FF-2EF1F8EA5946}" type="pres">
      <dgm:prSet presAssocID="{D07DF016-1A2C-4983-8A84-4DC12E88FA18}" presName="invisiNode" presStyleLbl="node1" presStyleIdx="1" presStyleCnt="3"/>
      <dgm:spPr/>
    </dgm:pt>
    <dgm:pt modelId="{19597395-B405-47FE-941B-8F1B3B179330}" type="pres">
      <dgm:prSet presAssocID="{D07DF016-1A2C-4983-8A84-4DC12E88FA18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0D8F551-9AEB-4D77-ACCD-8A8597882AC4}" type="pres">
      <dgm:prSet presAssocID="{61632C6E-9A51-4B74-A88E-5FB09A32213A}" presName="sibTrans" presStyleLbl="sibTrans2D1" presStyleIdx="0" presStyleCnt="0"/>
      <dgm:spPr/>
      <dgm:t>
        <a:bodyPr/>
        <a:lstStyle/>
        <a:p>
          <a:endParaRPr lang="nl-NL"/>
        </a:p>
      </dgm:t>
    </dgm:pt>
    <dgm:pt modelId="{85A5A3F9-33BA-40EB-9571-909C837019DC}" type="pres">
      <dgm:prSet presAssocID="{8670F646-C283-4050-8C74-C52C3C279D59}" presName="compNode" presStyleCnt="0"/>
      <dgm:spPr/>
    </dgm:pt>
    <dgm:pt modelId="{51F906F6-42A9-4656-B5AB-2DAB0B4FEB91}" type="pres">
      <dgm:prSet presAssocID="{8670F646-C283-4050-8C74-C52C3C279D59}" presName="node" presStyleLbl="node1" presStyleIdx="2" presStyleCnt="3" custScaleX="103319" custScaleY="51515" custLinFactNeighborX="49" custLinFactNeighborY="-3030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9F4E9A1-F5AC-423D-B53A-930CFA22C3E5}" type="pres">
      <dgm:prSet presAssocID="{8670F646-C283-4050-8C74-C52C3C279D59}" presName="invisiNode" presStyleLbl="node1" presStyleIdx="2" presStyleCnt="3"/>
      <dgm:spPr/>
    </dgm:pt>
    <dgm:pt modelId="{DE4B7180-6032-481D-9929-2616CBF8FAEA}" type="pres">
      <dgm:prSet presAssocID="{8670F646-C283-4050-8C74-C52C3C279D59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6900C3A-3CC0-455B-B437-E21D806249E8}" type="presOf" srcId="{D07DF016-1A2C-4983-8A84-4DC12E88FA18}" destId="{BD6B7B0A-F945-4829-A4C8-09CD06691D75}" srcOrd="0" destOrd="0" presId="urn:microsoft.com/office/officeart/2005/8/layout/pList2"/>
    <dgm:cxn modelId="{B367226E-F347-4409-9F3E-1ADC0DEBA41A}" type="presOf" srcId="{C1FE7AF5-70A0-42D7-95C2-066351D17D6B}" destId="{5E39BF65-F1C0-443A-BE88-A635EBAAA7BE}" srcOrd="0" destOrd="0" presId="urn:microsoft.com/office/officeart/2005/8/layout/pList2"/>
    <dgm:cxn modelId="{D0DD3F3F-554D-409B-8640-31990361BABA}" srcId="{C1FE7AF5-70A0-42D7-95C2-066351D17D6B}" destId="{8670F646-C283-4050-8C74-C52C3C279D59}" srcOrd="2" destOrd="0" parTransId="{29A84973-A750-4D72-8E3C-9FA0DCCFE8C4}" sibTransId="{AC916475-8939-4083-9283-0A90FE31E4E7}"/>
    <dgm:cxn modelId="{8BDE10BB-82B9-4F41-8568-3032A485EE81}" type="presOf" srcId="{D8DCA470-8B0F-4495-9AE5-482852B31E87}" destId="{2D948AF1-4B9D-4485-8FE4-01DD8CECA791}" srcOrd="0" destOrd="0" presId="urn:microsoft.com/office/officeart/2005/8/layout/pList2"/>
    <dgm:cxn modelId="{F9B8A462-9381-4E25-A7EC-6E81E2DB7C73}" srcId="{C1FE7AF5-70A0-42D7-95C2-066351D17D6B}" destId="{D8DCA470-8B0F-4495-9AE5-482852B31E87}" srcOrd="0" destOrd="0" parTransId="{DCCC0AE8-B891-4158-8D8A-1B8588B51A57}" sibTransId="{9948332A-6E2A-4AC3-A06C-B904FF6B5489}"/>
    <dgm:cxn modelId="{DA3E2832-26AA-4704-A822-F3D978EE7C77}" srcId="{C1FE7AF5-70A0-42D7-95C2-066351D17D6B}" destId="{D07DF016-1A2C-4983-8A84-4DC12E88FA18}" srcOrd="1" destOrd="0" parTransId="{AEA4AAC2-1E6F-48C9-90C7-E11C5AA117D0}" sibTransId="{61632C6E-9A51-4B74-A88E-5FB09A32213A}"/>
    <dgm:cxn modelId="{2A280323-BD69-424B-8A16-8C58C80B6D53}" type="presOf" srcId="{9948332A-6E2A-4AC3-A06C-B904FF6B5489}" destId="{DE779A22-68E6-4C2C-B561-1AE7239401B2}" srcOrd="0" destOrd="0" presId="urn:microsoft.com/office/officeart/2005/8/layout/pList2"/>
    <dgm:cxn modelId="{31AD8955-9ACE-470B-8C27-CFB316306130}" type="presOf" srcId="{61632C6E-9A51-4B74-A88E-5FB09A32213A}" destId="{70D8F551-9AEB-4D77-ACCD-8A8597882AC4}" srcOrd="0" destOrd="0" presId="urn:microsoft.com/office/officeart/2005/8/layout/pList2"/>
    <dgm:cxn modelId="{12E2FE83-231D-4F6D-8344-C9FE833EF69B}" type="presOf" srcId="{8670F646-C283-4050-8C74-C52C3C279D59}" destId="{51F906F6-42A9-4656-B5AB-2DAB0B4FEB91}" srcOrd="0" destOrd="0" presId="urn:microsoft.com/office/officeart/2005/8/layout/pList2"/>
    <dgm:cxn modelId="{C480C16A-6295-4D1F-99D7-AF4FFDA83346}" type="presParOf" srcId="{5E39BF65-F1C0-443A-BE88-A635EBAAA7BE}" destId="{DC8A4E18-5053-4F08-A6A3-D75024F70E7C}" srcOrd="0" destOrd="0" presId="urn:microsoft.com/office/officeart/2005/8/layout/pList2"/>
    <dgm:cxn modelId="{F9D8500F-B7E2-4F5F-A556-4B2BAF367BE2}" type="presParOf" srcId="{5E39BF65-F1C0-443A-BE88-A635EBAAA7BE}" destId="{54B145C7-BD16-4E63-84D6-4E8E43821CF4}" srcOrd="1" destOrd="0" presId="urn:microsoft.com/office/officeart/2005/8/layout/pList2"/>
    <dgm:cxn modelId="{DCC40779-3CFE-437A-8512-C3A2C0EC8C3B}" type="presParOf" srcId="{54B145C7-BD16-4E63-84D6-4E8E43821CF4}" destId="{E2116C6E-3B9B-44FF-8913-D633CD32A05B}" srcOrd="0" destOrd="0" presId="urn:microsoft.com/office/officeart/2005/8/layout/pList2"/>
    <dgm:cxn modelId="{1782BB49-36BC-4D7A-9253-4025E3AEEF6A}" type="presParOf" srcId="{E2116C6E-3B9B-44FF-8913-D633CD32A05B}" destId="{2D948AF1-4B9D-4485-8FE4-01DD8CECA791}" srcOrd="0" destOrd="0" presId="urn:microsoft.com/office/officeart/2005/8/layout/pList2"/>
    <dgm:cxn modelId="{1B0A6A1D-EA15-4F9F-9C11-18ED22AE635A}" type="presParOf" srcId="{E2116C6E-3B9B-44FF-8913-D633CD32A05B}" destId="{B3424E9D-2D89-4DDA-8612-EEEEAD2777C0}" srcOrd="1" destOrd="0" presId="urn:microsoft.com/office/officeart/2005/8/layout/pList2"/>
    <dgm:cxn modelId="{D5C06783-8639-4990-B6EA-7B8C7FA5BAAD}" type="presParOf" srcId="{E2116C6E-3B9B-44FF-8913-D633CD32A05B}" destId="{DCD647C3-BBC3-49CD-A8E8-923F61612C1E}" srcOrd="2" destOrd="0" presId="urn:microsoft.com/office/officeart/2005/8/layout/pList2"/>
    <dgm:cxn modelId="{AC4C90D5-8D95-4804-A987-C777607A0801}" type="presParOf" srcId="{54B145C7-BD16-4E63-84D6-4E8E43821CF4}" destId="{DE779A22-68E6-4C2C-B561-1AE7239401B2}" srcOrd="1" destOrd="0" presId="urn:microsoft.com/office/officeart/2005/8/layout/pList2"/>
    <dgm:cxn modelId="{EB73F016-C251-40F2-8AC1-770782999E71}" type="presParOf" srcId="{54B145C7-BD16-4E63-84D6-4E8E43821CF4}" destId="{A7D1E464-4758-4A4A-BCD2-62B57ED9849C}" srcOrd="2" destOrd="0" presId="urn:microsoft.com/office/officeart/2005/8/layout/pList2"/>
    <dgm:cxn modelId="{69D32198-C448-4688-AEC8-6948392A7E3E}" type="presParOf" srcId="{A7D1E464-4758-4A4A-BCD2-62B57ED9849C}" destId="{BD6B7B0A-F945-4829-A4C8-09CD06691D75}" srcOrd="0" destOrd="0" presId="urn:microsoft.com/office/officeart/2005/8/layout/pList2"/>
    <dgm:cxn modelId="{20FE07A5-C1F7-407B-B517-ECC533EE9737}" type="presParOf" srcId="{A7D1E464-4758-4A4A-BCD2-62B57ED9849C}" destId="{8F1BBB20-72FE-4107-87FF-2EF1F8EA5946}" srcOrd="1" destOrd="0" presId="urn:microsoft.com/office/officeart/2005/8/layout/pList2"/>
    <dgm:cxn modelId="{C7BF4A8C-740B-470A-B359-F26964861815}" type="presParOf" srcId="{A7D1E464-4758-4A4A-BCD2-62B57ED9849C}" destId="{19597395-B405-47FE-941B-8F1B3B179330}" srcOrd="2" destOrd="0" presId="urn:microsoft.com/office/officeart/2005/8/layout/pList2"/>
    <dgm:cxn modelId="{2A016F96-8CC4-4B8D-87BD-A5B37A2C440C}" type="presParOf" srcId="{54B145C7-BD16-4E63-84D6-4E8E43821CF4}" destId="{70D8F551-9AEB-4D77-ACCD-8A8597882AC4}" srcOrd="3" destOrd="0" presId="urn:microsoft.com/office/officeart/2005/8/layout/pList2"/>
    <dgm:cxn modelId="{AE0D077D-DD25-4BEE-8A44-F23A757BEBD3}" type="presParOf" srcId="{54B145C7-BD16-4E63-84D6-4E8E43821CF4}" destId="{85A5A3F9-33BA-40EB-9571-909C837019DC}" srcOrd="4" destOrd="0" presId="urn:microsoft.com/office/officeart/2005/8/layout/pList2"/>
    <dgm:cxn modelId="{844F11C3-900B-4C22-BCC3-7A3A83A96FD6}" type="presParOf" srcId="{85A5A3F9-33BA-40EB-9571-909C837019DC}" destId="{51F906F6-42A9-4656-B5AB-2DAB0B4FEB91}" srcOrd="0" destOrd="0" presId="urn:microsoft.com/office/officeart/2005/8/layout/pList2"/>
    <dgm:cxn modelId="{3490071B-9C54-493F-89E8-36742C57C6B3}" type="presParOf" srcId="{85A5A3F9-33BA-40EB-9571-909C837019DC}" destId="{39F4E9A1-F5AC-423D-B53A-930CFA22C3E5}" srcOrd="1" destOrd="0" presId="urn:microsoft.com/office/officeart/2005/8/layout/pList2"/>
    <dgm:cxn modelId="{73DE6E80-0E02-46D6-837E-C399DC9D9A7D}" type="presParOf" srcId="{85A5A3F9-33BA-40EB-9571-909C837019DC}" destId="{DE4B7180-6032-481D-9929-2616CBF8FAE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15138D-7BF6-4F83-B1AC-AB2D65645A2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57151B3-DAA2-4962-BA35-085B891C730D}">
      <dgm:prSet phldrT="[Tekst]" custT="1"/>
      <dgm:spPr/>
      <dgm:t>
        <a:bodyPr/>
        <a:lstStyle/>
        <a:p>
          <a:r>
            <a:rPr lang="en-US" sz="2800" b="0" dirty="0" err="1" smtClean="0"/>
            <a:t>Doel</a:t>
          </a:r>
          <a:r>
            <a:rPr lang="en-US" sz="2800" b="0" dirty="0" smtClean="0"/>
            <a:t> van </a:t>
          </a:r>
          <a:r>
            <a:rPr lang="en-US" sz="2800" b="0" dirty="0" err="1" smtClean="0"/>
            <a:t>straffen</a:t>
          </a:r>
          <a:endParaRPr lang="nl-NL" sz="2800" b="0" dirty="0"/>
        </a:p>
      </dgm:t>
    </dgm:pt>
    <dgm:pt modelId="{E7A69056-2722-47BA-BE02-44C78D0667F4}" type="parTrans" cxnId="{0911416C-68B7-4C37-83DB-4083A5711BDB}">
      <dgm:prSet/>
      <dgm:spPr/>
      <dgm:t>
        <a:bodyPr/>
        <a:lstStyle/>
        <a:p>
          <a:endParaRPr lang="nl-NL"/>
        </a:p>
      </dgm:t>
    </dgm:pt>
    <dgm:pt modelId="{5B367310-AD43-41F0-BE58-EED10F77C12F}" type="sibTrans" cxnId="{0911416C-68B7-4C37-83DB-4083A5711BDB}">
      <dgm:prSet/>
      <dgm:spPr/>
      <dgm:t>
        <a:bodyPr/>
        <a:lstStyle/>
        <a:p>
          <a:endParaRPr lang="nl-NL"/>
        </a:p>
      </dgm:t>
    </dgm:pt>
    <dgm:pt modelId="{C3C2CB69-7F9A-409F-8EFF-B182842A2E14}">
      <dgm:prSet phldrT="[Tekst]"/>
      <dgm:spPr/>
      <dgm:t>
        <a:bodyPr/>
        <a:lstStyle/>
        <a:p>
          <a:r>
            <a:rPr lang="en-US" b="1" dirty="0" err="1" smtClean="0"/>
            <a:t>Heropvoeding</a:t>
          </a:r>
          <a:r>
            <a:rPr lang="en-US" b="1" dirty="0" smtClean="0"/>
            <a:t>: </a:t>
          </a:r>
          <a:r>
            <a:rPr lang="en-US" dirty="0" err="1" smtClean="0"/>
            <a:t>een</a:t>
          </a:r>
          <a:r>
            <a:rPr lang="en-US" dirty="0" smtClean="0"/>
            <a:t> </a:t>
          </a:r>
          <a:r>
            <a:rPr lang="en-US" dirty="0" err="1" smtClean="0"/>
            <a:t>crimineel</a:t>
          </a:r>
          <a:r>
            <a:rPr lang="en-US" dirty="0" smtClean="0"/>
            <a:t> </a:t>
          </a:r>
          <a:r>
            <a:rPr lang="en-US" dirty="0" err="1" smtClean="0"/>
            <a:t>leert</a:t>
          </a:r>
          <a:r>
            <a:rPr lang="en-US" dirty="0" smtClean="0"/>
            <a:t> </a:t>
          </a:r>
          <a:r>
            <a:rPr lang="en-US" dirty="0" err="1" smtClean="0"/>
            <a:t>iets</a:t>
          </a:r>
          <a:r>
            <a:rPr lang="en-US" dirty="0" smtClean="0"/>
            <a:t> van </a:t>
          </a:r>
          <a:r>
            <a:rPr lang="en-US" dirty="0" err="1" smtClean="0"/>
            <a:t>zijn</a:t>
          </a:r>
          <a:r>
            <a:rPr lang="en-US" dirty="0" smtClean="0"/>
            <a:t> </a:t>
          </a:r>
          <a:r>
            <a:rPr lang="en-US" dirty="0" err="1" smtClean="0"/>
            <a:t>straf</a:t>
          </a:r>
          <a:r>
            <a:rPr lang="en-US" dirty="0" smtClean="0"/>
            <a:t> en </a:t>
          </a:r>
          <a:r>
            <a:rPr lang="en-US" dirty="0" err="1" smtClean="0"/>
            <a:t>betert</a:t>
          </a:r>
          <a:r>
            <a:rPr lang="en-US" dirty="0" smtClean="0"/>
            <a:t> </a:t>
          </a:r>
          <a:r>
            <a:rPr lang="en-US" dirty="0" err="1" smtClean="0"/>
            <a:t>zijn</a:t>
          </a:r>
          <a:r>
            <a:rPr lang="en-US" dirty="0" smtClean="0"/>
            <a:t> </a:t>
          </a:r>
          <a:r>
            <a:rPr lang="en-US" dirty="0" err="1" smtClean="0"/>
            <a:t>leven</a:t>
          </a:r>
          <a:r>
            <a:rPr lang="en-US" dirty="0" smtClean="0"/>
            <a:t>.</a:t>
          </a:r>
          <a:endParaRPr lang="nl-NL" dirty="0"/>
        </a:p>
      </dgm:t>
    </dgm:pt>
    <dgm:pt modelId="{DDFF8EE5-9292-478B-8EBD-8979EFC60857}" type="parTrans" cxnId="{7D392FDB-DFA9-4164-A366-02838540B197}">
      <dgm:prSet/>
      <dgm:spPr/>
      <dgm:t>
        <a:bodyPr/>
        <a:lstStyle/>
        <a:p>
          <a:endParaRPr lang="nl-NL"/>
        </a:p>
      </dgm:t>
    </dgm:pt>
    <dgm:pt modelId="{AFD78784-D880-42F5-9CA6-8DFD822BE7B6}" type="sibTrans" cxnId="{7D392FDB-DFA9-4164-A366-02838540B197}">
      <dgm:prSet/>
      <dgm:spPr/>
      <dgm:t>
        <a:bodyPr/>
        <a:lstStyle/>
        <a:p>
          <a:endParaRPr lang="nl-NL"/>
        </a:p>
      </dgm:t>
    </dgm:pt>
    <dgm:pt modelId="{FBED3F8D-B65E-4FBB-83EF-0283B92E4B57}">
      <dgm:prSet phldrT="[Tekst]"/>
      <dgm:spPr/>
      <dgm:t>
        <a:bodyPr/>
        <a:lstStyle/>
        <a:p>
          <a:r>
            <a:rPr lang="en-US" b="1" dirty="0" err="1" smtClean="0"/>
            <a:t>Preventie</a:t>
          </a:r>
          <a:r>
            <a:rPr lang="en-US" b="1" dirty="0" smtClean="0"/>
            <a:t>: </a:t>
          </a:r>
          <a:r>
            <a:rPr lang="en-US" dirty="0" err="1" smtClean="0"/>
            <a:t>straffen</a:t>
          </a:r>
          <a:r>
            <a:rPr lang="en-US" dirty="0" smtClean="0"/>
            <a:t> </a:t>
          </a:r>
          <a:r>
            <a:rPr lang="en-US" dirty="0" err="1" smtClean="0"/>
            <a:t>voorkomen</a:t>
          </a:r>
          <a:r>
            <a:rPr lang="en-US" dirty="0" smtClean="0"/>
            <a:t> </a:t>
          </a:r>
          <a:r>
            <a:rPr lang="en-US" dirty="0" err="1" smtClean="0"/>
            <a:t>dat</a:t>
          </a:r>
          <a:r>
            <a:rPr lang="en-US" dirty="0" smtClean="0"/>
            <a:t> </a:t>
          </a:r>
          <a:r>
            <a:rPr lang="en-US" dirty="0" err="1" smtClean="0"/>
            <a:t>volgende</a:t>
          </a:r>
          <a:r>
            <a:rPr lang="en-US" dirty="0" smtClean="0"/>
            <a:t> </a:t>
          </a:r>
          <a:r>
            <a:rPr lang="en-US" dirty="0" err="1" smtClean="0"/>
            <a:t>misdrijven</a:t>
          </a:r>
          <a:r>
            <a:rPr lang="en-US" dirty="0" smtClean="0"/>
            <a:t> </a:t>
          </a:r>
          <a:r>
            <a:rPr lang="en-US" dirty="0" err="1" smtClean="0"/>
            <a:t>worden</a:t>
          </a:r>
          <a:r>
            <a:rPr lang="en-US" dirty="0" smtClean="0"/>
            <a:t> </a:t>
          </a:r>
          <a:r>
            <a:rPr lang="en-US" dirty="0" err="1" smtClean="0"/>
            <a:t>gepleegd</a:t>
          </a:r>
          <a:r>
            <a:rPr lang="en-US" dirty="0" smtClean="0"/>
            <a:t>.</a:t>
          </a:r>
          <a:endParaRPr lang="nl-NL" dirty="0"/>
        </a:p>
      </dgm:t>
    </dgm:pt>
    <dgm:pt modelId="{5E932229-B38C-4610-936D-109EB56CDD9D}" type="parTrans" cxnId="{BD06B7F9-4EB4-41F6-9089-87A0C7EA1B24}">
      <dgm:prSet/>
      <dgm:spPr/>
      <dgm:t>
        <a:bodyPr/>
        <a:lstStyle/>
        <a:p>
          <a:endParaRPr lang="nl-NL"/>
        </a:p>
      </dgm:t>
    </dgm:pt>
    <dgm:pt modelId="{62B67658-93C7-4F1C-A8B1-91512003452B}" type="sibTrans" cxnId="{BD06B7F9-4EB4-41F6-9089-87A0C7EA1B24}">
      <dgm:prSet/>
      <dgm:spPr/>
      <dgm:t>
        <a:bodyPr/>
        <a:lstStyle/>
        <a:p>
          <a:endParaRPr lang="nl-NL"/>
        </a:p>
      </dgm:t>
    </dgm:pt>
    <dgm:pt modelId="{B0C4F9B0-1180-46F4-8F5A-47412E602095}">
      <dgm:prSet phldrT="[Tekst]"/>
      <dgm:spPr/>
      <dgm:t>
        <a:bodyPr/>
        <a:lstStyle/>
        <a:p>
          <a:r>
            <a:rPr lang="en-US" b="1" dirty="0" err="1" smtClean="0"/>
            <a:t>Vergelding</a:t>
          </a:r>
          <a:r>
            <a:rPr lang="en-US" b="1" dirty="0" smtClean="0"/>
            <a:t>: </a:t>
          </a:r>
          <a:r>
            <a:rPr lang="en-US" dirty="0" smtClean="0"/>
            <a:t>Het </a:t>
          </a:r>
          <a:r>
            <a:rPr lang="en-US" dirty="0" err="1" smtClean="0"/>
            <a:t>leed</a:t>
          </a:r>
          <a:r>
            <a:rPr lang="en-US" dirty="0" smtClean="0"/>
            <a:t> van </a:t>
          </a:r>
          <a:r>
            <a:rPr lang="en-US" dirty="0" err="1" smtClean="0"/>
            <a:t>slachtoffers</a:t>
          </a:r>
          <a:r>
            <a:rPr lang="en-US" dirty="0" smtClean="0"/>
            <a:t> </a:t>
          </a:r>
          <a:r>
            <a:rPr lang="en-US" dirty="0" err="1" smtClean="0"/>
            <a:t>wordt</a:t>
          </a:r>
          <a:r>
            <a:rPr lang="en-US" dirty="0" smtClean="0"/>
            <a:t> door </a:t>
          </a:r>
          <a:r>
            <a:rPr lang="en-US" dirty="0" err="1" smtClean="0"/>
            <a:t>een</a:t>
          </a:r>
          <a:r>
            <a:rPr lang="en-US" dirty="0" smtClean="0"/>
            <a:t> </a:t>
          </a:r>
          <a:r>
            <a:rPr lang="en-US" dirty="0" err="1" smtClean="0"/>
            <a:t>straf</a:t>
          </a:r>
          <a:r>
            <a:rPr lang="en-US" dirty="0" smtClean="0"/>
            <a:t> </a:t>
          </a:r>
          <a:r>
            <a:rPr lang="en-US" dirty="0" err="1" smtClean="0"/>
            <a:t>gecompenseerd</a:t>
          </a:r>
          <a:endParaRPr lang="nl-NL" dirty="0"/>
        </a:p>
      </dgm:t>
    </dgm:pt>
    <dgm:pt modelId="{ECA08B39-0203-4D08-AE83-03B220832B84}" type="parTrans" cxnId="{022C34BA-9651-48EB-A5E0-9B3ADFC28E02}">
      <dgm:prSet/>
      <dgm:spPr/>
      <dgm:t>
        <a:bodyPr/>
        <a:lstStyle/>
        <a:p>
          <a:endParaRPr lang="nl-NL"/>
        </a:p>
      </dgm:t>
    </dgm:pt>
    <dgm:pt modelId="{446D7BE7-9B69-4F77-BED7-1BA3AD709CB0}" type="sibTrans" cxnId="{022C34BA-9651-48EB-A5E0-9B3ADFC28E02}">
      <dgm:prSet/>
      <dgm:spPr/>
      <dgm:t>
        <a:bodyPr/>
        <a:lstStyle/>
        <a:p>
          <a:endParaRPr lang="nl-NL"/>
        </a:p>
      </dgm:t>
    </dgm:pt>
    <dgm:pt modelId="{E2A509B4-0D71-424D-9D33-4EE2D1FC694E}">
      <dgm:prSet phldrT="[Tekst]"/>
      <dgm:spPr/>
      <dgm:t>
        <a:bodyPr/>
        <a:lstStyle/>
        <a:p>
          <a:r>
            <a:rPr lang="en-US" b="1" dirty="0" err="1" smtClean="0"/>
            <a:t>Bescherming</a:t>
          </a:r>
          <a:r>
            <a:rPr lang="en-US" b="1" dirty="0" smtClean="0"/>
            <a:t> van de </a:t>
          </a:r>
          <a:r>
            <a:rPr lang="en-US" b="1" dirty="0" err="1" smtClean="0"/>
            <a:t>samenleving</a:t>
          </a:r>
          <a:r>
            <a:rPr lang="en-US" b="1" dirty="0" smtClean="0"/>
            <a:t>: </a:t>
          </a:r>
          <a:r>
            <a:rPr lang="en-US" dirty="0" smtClean="0"/>
            <a:t>De </a:t>
          </a:r>
          <a:r>
            <a:rPr lang="en-US" dirty="0" err="1" smtClean="0"/>
            <a:t>samenleving</a:t>
          </a:r>
          <a:r>
            <a:rPr lang="en-US" dirty="0" smtClean="0"/>
            <a:t> </a:t>
          </a:r>
          <a:r>
            <a:rPr lang="en-US" dirty="0" err="1" smtClean="0"/>
            <a:t>wordt</a:t>
          </a:r>
          <a:r>
            <a:rPr lang="en-US" dirty="0" smtClean="0"/>
            <a:t> </a:t>
          </a:r>
          <a:r>
            <a:rPr lang="en-US" dirty="0" err="1" smtClean="0"/>
            <a:t>veiliger</a:t>
          </a:r>
          <a:r>
            <a:rPr lang="en-US" dirty="0" smtClean="0"/>
            <a:t> </a:t>
          </a:r>
          <a:r>
            <a:rPr lang="en-US" dirty="0" err="1" smtClean="0"/>
            <a:t>als</a:t>
          </a:r>
          <a:r>
            <a:rPr lang="en-US" dirty="0" smtClean="0"/>
            <a:t> je </a:t>
          </a:r>
          <a:r>
            <a:rPr lang="en-US" dirty="0" err="1" smtClean="0"/>
            <a:t>criminelen</a:t>
          </a:r>
          <a:r>
            <a:rPr lang="en-US" dirty="0" smtClean="0"/>
            <a:t> </a:t>
          </a:r>
          <a:r>
            <a:rPr lang="en-US" dirty="0" err="1" smtClean="0"/>
            <a:t>opsluit</a:t>
          </a:r>
          <a:r>
            <a:rPr lang="en-US" dirty="0" smtClean="0"/>
            <a:t>.</a:t>
          </a:r>
          <a:endParaRPr lang="nl-NL" dirty="0"/>
        </a:p>
      </dgm:t>
    </dgm:pt>
    <dgm:pt modelId="{ECE2860F-1EA9-48F0-8F70-B9A5FA7BB804}" type="parTrans" cxnId="{EF54D8F0-C1C1-4741-A9BD-5B2BE9A8C9E9}">
      <dgm:prSet/>
      <dgm:spPr/>
      <dgm:t>
        <a:bodyPr/>
        <a:lstStyle/>
        <a:p>
          <a:endParaRPr lang="nl-NL"/>
        </a:p>
      </dgm:t>
    </dgm:pt>
    <dgm:pt modelId="{A1A8312A-F597-493B-A762-A764C1FED680}" type="sibTrans" cxnId="{EF54D8F0-C1C1-4741-A9BD-5B2BE9A8C9E9}">
      <dgm:prSet/>
      <dgm:spPr/>
      <dgm:t>
        <a:bodyPr/>
        <a:lstStyle/>
        <a:p>
          <a:endParaRPr lang="nl-NL"/>
        </a:p>
      </dgm:t>
    </dgm:pt>
    <dgm:pt modelId="{5D7E6CA6-500A-4D92-ACB9-D11E4EBDBB64}" type="pres">
      <dgm:prSet presAssocID="{9115138D-7BF6-4F83-B1AC-AB2D65645A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570F63F-7437-46B2-BDF5-DC020215F4C5}" type="pres">
      <dgm:prSet presAssocID="{457151B3-DAA2-4962-BA35-085B891C730D}" presName="composite" presStyleCnt="0"/>
      <dgm:spPr/>
    </dgm:pt>
    <dgm:pt modelId="{8491A877-4050-48E8-A577-32EA42D1FB90}" type="pres">
      <dgm:prSet presAssocID="{457151B3-DAA2-4962-BA35-085B891C730D}" presName="parTx" presStyleLbl="alignNode1" presStyleIdx="0" presStyleCnt="1" custLinFactNeighborX="388" custLinFactNeighborY="-39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F285D77-147D-4F58-84B6-03D8186DCCEC}" type="pres">
      <dgm:prSet presAssocID="{457151B3-DAA2-4962-BA35-085B891C730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68B53AC-4EC6-4F7C-A2B0-7E920A7F52CD}" type="presOf" srcId="{C3C2CB69-7F9A-409F-8EFF-B182842A2E14}" destId="{DF285D77-147D-4F58-84B6-03D8186DCCEC}" srcOrd="0" destOrd="0" presId="urn:microsoft.com/office/officeart/2005/8/layout/hList1"/>
    <dgm:cxn modelId="{1013D3B4-FCB3-44A8-B4EF-53632062BFB0}" type="presOf" srcId="{FBED3F8D-B65E-4FBB-83EF-0283B92E4B57}" destId="{DF285D77-147D-4F58-84B6-03D8186DCCEC}" srcOrd="0" destOrd="1" presId="urn:microsoft.com/office/officeart/2005/8/layout/hList1"/>
    <dgm:cxn modelId="{2510A40F-8227-4C81-B297-D1C45C6BC567}" type="presOf" srcId="{9115138D-7BF6-4F83-B1AC-AB2D65645A2F}" destId="{5D7E6CA6-500A-4D92-ACB9-D11E4EBDBB64}" srcOrd="0" destOrd="0" presId="urn:microsoft.com/office/officeart/2005/8/layout/hList1"/>
    <dgm:cxn modelId="{0911416C-68B7-4C37-83DB-4083A5711BDB}" srcId="{9115138D-7BF6-4F83-B1AC-AB2D65645A2F}" destId="{457151B3-DAA2-4962-BA35-085B891C730D}" srcOrd="0" destOrd="0" parTransId="{E7A69056-2722-47BA-BE02-44C78D0667F4}" sibTransId="{5B367310-AD43-41F0-BE58-EED10F77C12F}"/>
    <dgm:cxn modelId="{022C34BA-9651-48EB-A5E0-9B3ADFC28E02}" srcId="{457151B3-DAA2-4962-BA35-085B891C730D}" destId="{B0C4F9B0-1180-46F4-8F5A-47412E602095}" srcOrd="2" destOrd="0" parTransId="{ECA08B39-0203-4D08-AE83-03B220832B84}" sibTransId="{446D7BE7-9B69-4F77-BED7-1BA3AD709CB0}"/>
    <dgm:cxn modelId="{3A62E3FD-3ED8-4A56-A971-6A9A0DDFD266}" type="presOf" srcId="{457151B3-DAA2-4962-BA35-085B891C730D}" destId="{8491A877-4050-48E8-A577-32EA42D1FB90}" srcOrd="0" destOrd="0" presId="urn:microsoft.com/office/officeart/2005/8/layout/hList1"/>
    <dgm:cxn modelId="{BD06B7F9-4EB4-41F6-9089-87A0C7EA1B24}" srcId="{457151B3-DAA2-4962-BA35-085B891C730D}" destId="{FBED3F8D-B65E-4FBB-83EF-0283B92E4B57}" srcOrd="1" destOrd="0" parTransId="{5E932229-B38C-4610-936D-109EB56CDD9D}" sibTransId="{62B67658-93C7-4F1C-A8B1-91512003452B}"/>
    <dgm:cxn modelId="{8E396F2A-C24A-4402-A3B5-CBD38B5153F1}" type="presOf" srcId="{B0C4F9B0-1180-46F4-8F5A-47412E602095}" destId="{DF285D77-147D-4F58-84B6-03D8186DCCEC}" srcOrd="0" destOrd="2" presId="urn:microsoft.com/office/officeart/2005/8/layout/hList1"/>
    <dgm:cxn modelId="{EF54D8F0-C1C1-4741-A9BD-5B2BE9A8C9E9}" srcId="{457151B3-DAA2-4962-BA35-085B891C730D}" destId="{E2A509B4-0D71-424D-9D33-4EE2D1FC694E}" srcOrd="3" destOrd="0" parTransId="{ECE2860F-1EA9-48F0-8F70-B9A5FA7BB804}" sibTransId="{A1A8312A-F597-493B-A762-A764C1FED680}"/>
    <dgm:cxn modelId="{E23FE9D3-9472-48ED-8508-07E106BD63A9}" type="presOf" srcId="{E2A509B4-0D71-424D-9D33-4EE2D1FC694E}" destId="{DF285D77-147D-4F58-84B6-03D8186DCCEC}" srcOrd="0" destOrd="3" presId="urn:microsoft.com/office/officeart/2005/8/layout/hList1"/>
    <dgm:cxn modelId="{7D392FDB-DFA9-4164-A366-02838540B197}" srcId="{457151B3-DAA2-4962-BA35-085B891C730D}" destId="{C3C2CB69-7F9A-409F-8EFF-B182842A2E14}" srcOrd="0" destOrd="0" parTransId="{DDFF8EE5-9292-478B-8EBD-8979EFC60857}" sibTransId="{AFD78784-D880-42F5-9CA6-8DFD822BE7B6}"/>
    <dgm:cxn modelId="{64BFDADA-E1E9-46DD-87B8-475AB997EBBF}" type="presParOf" srcId="{5D7E6CA6-500A-4D92-ACB9-D11E4EBDBB64}" destId="{E570F63F-7437-46B2-BDF5-DC020215F4C5}" srcOrd="0" destOrd="0" presId="urn:microsoft.com/office/officeart/2005/8/layout/hList1"/>
    <dgm:cxn modelId="{67CC1E55-F164-494E-8F72-34295C975518}" type="presParOf" srcId="{E570F63F-7437-46B2-BDF5-DC020215F4C5}" destId="{8491A877-4050-48E8-A577-32EA42D1FB90}" srcOrd="0" destOrd="0" presId="urn:microsoft.com/office/officeart/2005/8/layout/hList1"/>
    <dgm:cxn modelId="{E4895A0D-C658-4192-9FCF-B4B42BB0BF36}" type="presParOf" srcId="{E570F63F-7437-46B2-BDF5-DC020215F4C5}" destId="{DF285D77-147D-4F58-84B6-03D8186DCC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C96A9-758F-48B5-BA3C-153D417352D2}">
      <dsp:nvSpPr>
        <dsp:cNvPr id="0" name=""/>
        <dsp:cNvSpPr/>
      </dsp:nvSpPr>
      <dsp:spPr>
        <a:xfrm>
          <a:off x="0" y="0"/>
          <a:ext cx="8136904" cy="116652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b="1" kern="1200" dirty="0" smtClean="0"/>
            <a:t>Soorten geweld</a:t>
          </a:r>
          <a:endParaRPr lang="nl-NL" sz="3600" b="1" kern="1200" dirty="0"/>
        </a:p>
      </dsp:txBody>
      <dsp:txXfrm>
        <a:off x="0" y="0"/>
        <a:ext cx="8136904" cy="1166529"/>
      </dsp:txXfrm>
    </dsp:sp>
    <dsp:sp modelId="{EAAAF1B7-6AAD-49A4-9BB9-901FE1310AA5}">
      <dsp:nvSpPr>
        <dsp:cNvPr id="0" name=""/>
        <dsp:cNvSpPr/>
      </dsp:nvSpPr>
      <dsp:spPr>
        <a:xfrm>
          <a:off x="0" y="1152125"/>
          <a:ext cx="2034226" cy="244971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Verbaal geweld (schelden, dreigen)</a:t>
          </a:r>
          <a:endParaRPr lang="nl-NL" sz="2400" kern="1200" dirty="0"/>
        </a:p>
      </dsp:txBody>
      <dsp:txXfrm>
        <a:off x="0" y="1152125"/>
        <a:ext cx="2034226" cy="2449712"/>
      </dsp:txXfrm>
    </dsp:sp>
    <dsp:sp modelId="{844D0919-ADEE-4073-9BBC-9444634DC8A5}">
      <dsp:nvSpPr>
        <dsp:cNvPr id="0" name=""/>
        <dsp:cNvSpPr/>
      </dsp:nvSpPr>
      <dsp:spPr>
        <a:xfrm>
          <a:off x="2034225" y="1166529"/>
          <a:ext cx="2034226" cy="244971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Lichamelijk geweld (slaan, schoppen)</a:t>
          </a:r>
          <a:endParaRPr lang="nl-NL" sz="2400" kern="1200" dirty="0"/>
        </a:p>
      </dsp:txBody>
      <dsp:txXfrm>
        <a:off x="2034225" y="1166529"/>
        <a:ext cx="2034226" cy="2449712"/>
      </dsp:txXfrm>
    </dsp:sp>
    <dsp:sp modelId="{6D9B90CE-EEF9-4599-97BB-2C266DB17943}">
      <dsp:nvSpPr>
        <dsp:cNvPr id="0" name=""/>
        <dsp:cNvSpPr/>
      </dsp:nvSpPr>
      <dsp:spPr>
        <a:xfrm>
          <a:off x="4068451" y="1166529"/>
          <a:ext cx="2034226" cy="244971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Psychisch geweld (pesten, chanteren)</a:t>
          </a:r>
          <a:endParaRPr lang="nl-NL" sz="2400" kern="1200" dirty="0"/>
        </a:p>
      </dsp:txBody>
      <dsp:txXfrm>
        <a:off x="4068451" y="1166529"/>
        <a:ext cx="2034226" cy="2449712"/>
      </dsp:txXfrm>
    </dsp:sp>
    <dsp:sp modelId="{93EE06ED-057E-4271-8F8D-59952FF8D555}">
      <dsp:nvSpPr>
        <dsp:cNvPr id="0" name=""/>
        <dsp:cNvSpPr/>
      </dsp:nvSpPr>
      <dsp:spPr>
        <a:xfrm>
          <a:off x="6102678" y="1166529"/>
          <a:ext cx="2034226" cy="244971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Seksueel geweld (aanranden, verkrachten)</a:t>
          </a:r>
          <a:endParaRPr lang="nl-NL" sz="2400" kern="1200" dirty="0"/>
        </a:p>
      </dsp:txBody>
      <dsp:txXfrm>
        <a:off x="6102678" y="1166529"/>
        <a:ext cx="2034226" cy="2449712"/>
      </dsp:txXfrm>
    </dsp:sp>
    <dsp:sp modelId="{C4354770-A1F4-4FF2-829A-7E47FCE96F53}">
      <dsp:nvSpPr>
        <dsp:cNvPr id="0" name=""/>
        <dsp:cNvSpPr/>
      </dsp:nvSpPr>
      <dsp:spPr>
        <a:xfrm>
          <a:off x="0" y="3616241"/>
          <a:ext cx="8136904" cy="27219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A4E18-5053-4F08-A6A3-D75024F70E7C}">
      <dsp:nvSpPr>
        <dsp:cNvPr id="0" name=""/>
        <dsp:cNvSpPr/>
      </dsp:nvSpPr>
      <dsp:spPr>
        <a:xfrm>
          <a:off x="0" y="288024"/>
          <a:ext cx="8064896" cy="19442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647C3-BBC3-49CD-A8E8-923F61612C1E}">
      <dsp:nvSpPr>
        <dsp:cNvPr id="0" name=""/>
        <dsp:cNvSpPr/>
      </dsp:nvSpPr>
      <dsp:spPr>
        <a:xfrm>
          <a:off x="245755" y="691278"/>
          <a:ext cx="2324643" cy="14257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48AF1-4B9D-4485-8FE4-01DD8CECA791}">
      <dsp:nvSpPr>
        <dsp:cNvPr id="0" name=""/>
        <dsp:cNvSpPr/>
      </dsp:nvSpPr>
      <dsp:spPr>
        <a:xfrm rot="10800000">
          <a:off x="288040" y="2232251"/>
          <a:ext cx="2324643" cy="122413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Boetes</a:t>
          </a:r>
          <a:endParaRPr lang="nl-NL" sz="2400" kern="1200" dirty="0"/>
        </a:p>
      </dsp:txBody>
      <dsp:txXfrm rot="10800000">
        <a:off x="325686" y="2232251"/>
        <a:ext cx="2249351" cy="1186486"/>
      </dsp:txXfrm>
    </dsp:sp>
    <dsp:sp modelId="{19597395-B405-47FE-941B-8F1B3B179330}">
      <dsp:nvSpPr>
        <dsp:cNvPr id="0" name=""/>
        <dsp:cNvSpPr/>
      </dsp:nvSpPr>
      <dsp:spPr>
        <a:xfrm>
          <a:off x="2831548" y="691278"/>
          <a:ext cx="2324643" cy="14257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B7B0A-F945-4829-A4C8-09CD06691D75}">
      <dsp:nvSpPr>
        <dsp:cNvPr id="0" name=""/>
        <dsp:cNvSpPr/>
      </dsp:nvSpPr>
      <dsp:spPr>
        <a:xfrm rot="10800000">
          <a:off x="2808302" y="2232251"/>
          <a:ext cx="2382015" cy="122413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Taakstraf</a:t>
          </a:r>
          <a:endParaRPr lang="nl-NL" sz="2400" kern="1200" dirty="0"/>
        </a:p>
      </dsp:txBody>
      <dsp:txXfrm rot="10800000">
        <a:off x="2845948" y="2232251"/>
        <a:ext cx="2306723" cy="1186486"/>
      </dsp:txXfrm>
    </dsp:sp>
    <dsp:sp modelId="{DE4B7180-6032-481D-9929-2616CBF8FAEA}">
      <dsp:nvSpPr>
        <dsp:cNvPr id="0" name=""/>
        <dsp:cNvSpPr/>
      </dsp:nvSpPr>
      <dsp:spPr>
        <a:xfrm>
          <a:off x="5455920" y="691278"/>
          <a:ext cx="2324643" cy="14257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906F6-42A9-4656-B5AB-2DAB0B4FEB91}">
      <dsp:nvSpPr>
        <dsp:cNvPr id="0" name=""/>
        <dsp:cNvSpPr/>
      </dsp:nvSpPr>
      <dsp:spPr>
        <a:xfrm rot="10800000">
          <a:off x="5418481" y="2232251"/>
          <a:ext cx="2401798" cy="122413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Gevangenisstraf</a:t>
          </a:r>
          <a:endParaRPr lang="nl-NL" sz="2400" kern="1200" dirty="0"/>
        </a:p>
      </dsp:txBody>
      <dsp:txXfrm rot="10800000">
        <a:off x="5456127" y="2232251"/>
        <a:ext cx="2326506" cy="11864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1A877-4050-48E8-A577-32EA42D1FB90}">
      <dsp:nvSpPr>
        <dsp:cNvPr id="0" name=""/>
        <dsp:cNvSpPr/>
      </dsp:nvSpPr>
      <dsp:spPr>
        <a:xfrm>
          <a:off x="0" y="29392"/>
          <a:ext cx="7848872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err="1" smtClean="0"/>
            <a:t>Doel</a:t>
          </a:r>
          <a:r>
            <a:rPr lang="en-US" sz="2800" b="0" kern="1200" dirty="0" smtClean="0"/>
            <a:t> van </a:t>
          </a:r>
          <a:r>
            <a:rPr lang="en-US" sz="2800" b="0" kern="1200" dirty="0" err="1" smtClean="0"/>
            <a:t>straffen</a:t>
          </a:r>
          <a:endParaRPr lang="nl-NL" sz="2800" b="0" kern="1200" dirty="0"/>
        </a:p>
      </dsp:txBody>
      <dsp:txXfrm>
        <a:off x="0" y="29392"/>
        <a:ext cx="7848872" cy="691200"/>
      </dsp:txXfrm>
    </dsp:sp>
    <dsp:sp modelId="{DF285D77-147D-4F58-84B6-03D8186DCCEC}">
      <dsp:nvSpPr>
        <dsp:cNvPr id="0" name=""/>
        <dsp:cNvSpPr/>
      </dsp:nvSpPr>
      <dsp:spPr>
        <a:xfrm>
          <a:off x="0" y="747763"/>
          <a:ext cx="7848872" cy="3228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Heropvoeding</a:t>
          </a:r>
          <a:r>
            <a:rPr lang="en-US" sz="2400" b="1" kern="1200" dirty="0" smtClean="0"/>
            <a:t>: </a:t>
          </a:r>
          <a:r>
            <a:rPr lang="en-US" sz="2400" kern="1200" dirty="0" err="1" smtClean="0"/>
            <a:t>een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crimineel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leert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iets</a:t>
          </a:r>
          <a:r>
            <a:rPr lang="en-US" sz="2400" kern="1200" dirty="0" smtClean="0"/>
            <a:t> van </a:t>
          </a:r>
          <a:r>
            <a:rPr lang="en-US" sz="2400" kern="1200" dirty="0" err="1" smtClean="0"/>
            <a:t>zijn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straf</a:t>
          </a:r>
          <a:r>
            <a:rPr lang="en-US" sz="2400" kern="1200" dirty="0" smtClean="0"/>
            <a:t> en </a:t>
          </a:r>
          <a:r>
            <a:rPr lang="en-US" sz="2400" kern="1200" dirty="0" err="1" smtClean="0"/>
            <a:t>betert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zijn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leven</a:t>
          </a:r>
          <a:r>
            <a:rPr lang="en-US" sz="2400" kern="1200" dirty="0" smtClean="0"/>
            <a:t>.</a:t>
          </a:r>
          <a:endParaRPr lang="nl-NL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Preventie</a:t>
          </a:r>
          <a:r>
            <a:rPr lang="en-US" sz="2400" b="1" kern="1200" dirty="0" smtClean="0"/>
            <a:t>: </a:t>
          </a:r>
          <a:r>
            <a:rPr lang="en-US" sz="2400" kern="1200" dirty="0" err="1" smtClean="0"/>
            <a:t>straffen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voorkomen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volgende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misdrijven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worden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gepleegd</a:t>
          </a:r>
          <a:r>
            <a:rPr lang="en-US" sz="2400" kern="1200" dirty="0" smtClean="0"/>
            <a:t>.</a:t>
          </a:r>
          <a:endParaRPr lang="nl-NL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Vergelding</a:t>
          </a:r>
          <a:r>
            <a:rPr lang="en-US" sz="2400" b="1" kern="1200" dirty="0" smtClean="0"/>
            <a:t>: </a:t>
          </a:r>
          <a:r>
            <a:rPr lang="en-US" sz="2400" kern="1200" dirty="0" smtClean="0"/>
            <a:t>Het </a:t>
          </a:r>
          <a:r>
            <a:rPr lang="en-US" sz="2400" kern="1200" dirty="0" err="1" smtClean="0"/>
            <a:t>leed</a:t>
          </a:r>
          <a:r>
            <a:rPr lang="en-US" sz="2400" kern="1200" dirty="0" smtClean="0"/>
            <a:t> van </a:t>
          </a:r>
          <a:r>
            <a:rPr lang="en-US" sz="2400" kern="1200" dirty="0" err="1" smtClean="0"/>
            <a:t>slachtoffers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wordt</a:t>
          </a:r>
          <a:r>
            <a:rPr lang="en-US" sz="2400" kern="1200" dirty="0" smtClean="0"/>
            <a:t> door </a:t>
          </a:r>
          <a:r>
            <a:rPr lang="en-US" sz="2400" kern="1200" dirty="0" err="1" smtClean="0"/>
            <a:t>een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straf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gecompenseerd</a:t>
          </a:r>
          <a:endParaRPr lang="nl-NL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Bescherming</a:t>
          </a:r>
          <a:r>
            <a:rPr lang="en-US" sz="2400" b="1" kern="1200" dirty="0" smtClean="0"/>
            <a:t> van de </a:t>
          </a:r>
          <a:r>
            <a:rPr lang="en-US" sz="2400" b="1" kern="1200" dirty="0" err="1" smtClean="0"/>
            <a:t>samenleving</a:t>
          </a:r>
          <a:r>
            <a:rPr lang="en-US" sz="2400" b="1" kern="1200" dirty="0" smtClean="0"/>
            <a:t>: </a:t>
          </a:r>
          <a:r>
            <a:rPr lang="en-US" sz="2400" kern="1200" dirty="0" smtClean="0"/>
            <a:t>De </a:t>
          </a:r>
          <a:r>
            <a:rPr lang="en-US" sz="2400" kern="1200" dirty="0" err="1" smtClean="0"/>
            <a:t>samenleving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wordt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veiliger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als</a:t>
          </a:r>
          <a:r>
            <a:rPr lang="en-US" sz="2400" kern="1200" dirty="0" smtClean="0"/>
            <a:t> je </a:t>
          </a:r>
          <a:r>
            <a:rPr lang="en-US" sz="2400" kern="1200" dirty="0" err="1" smtClean="0"/>
            <a:t>criminelen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opsluit</a:t>
          </a:r>
          <a:r>
            <a:rPr lang="en-US" sz="2400" kern="1200" dirty="0" smtClean="0"/>
            <a:t>.</a:t>
          </a:r>
          <a:endParaRPr lang="nl-NL" sz="2400" kern="1200" dirty="0"/>
        </a:p>
      </dsp:txBody>
      <dsp:txXfrm>
        <a:off x="0" y="747763"/>
        <a:ext cx="7848872" cy="3228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3554B-74BC-4DBA-9740-4A0C539F01D0}" type="datetimeFigureOut">
              <a:rPr lang="nl-NL" smtClean="0"/>
              <a:t>7-12-2015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01352-04F6-4B46-9F55-03A2A670D6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7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13122-FF3C-4B4D-A4E2-575065E7B345}" type="datetimeFigureOut">
              <a:rPr lang="nl-NL" smtClean="0"/>
              <a:t>7-12-2015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F0A00-8587-4BC3-9F62-DF28887E9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7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A2EC46-3D1D-4CD4-9E5C-1148470F3FBE}" type="slidenum">
              <a:rPr lang="nl-NL" altLang="nl-NL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l-NL" altLang="nl-NL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476672"/>
            <a:ext cx="6622504" cy="1080120"/>
          </a:xfrm>
        </p:spPr>
        <p:txBody>
          <a:bodyPr/>
          <a:lstStyle>
            <a:lvl1pPr algn="l">
              <a:defRPr b="1" baseline="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28800"/>
            <a:ext cx="6624736" cy="453650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2133600" cy="365125"/>
          </a:xfr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4E0A92D-BA2E-42A6-9864-A51B7FEB55A5}" type="datetimeFigureOut">
              <a:rPr lang="nl-NL" smtClean="0"/>
              <a:pPr/>
              <a:t>7-12-2015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116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0A92D-BA2E-42A6-9864-A51B7FEB55A5}" type="datetimeFigureOut">
              <a:rPr lang="nl-NL" smtClean="0"/>
              <a:pPr/>
              <a:t>7-12-2015</a:t>
            </a:fld>
            <a:endParaRPr lang="nl-NL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8F93AF-D00A-44DE-944C-9BB4F281EF83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585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A92D-BA2E-42A6-9864-A51B7FEB55A5}" type="datetimeFigureOut">
              <a:rPr lang="nl-NL" smtClean="0"/>
              <a:pPr/>
              <a:t>7-12-2015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8F93AF-D00A-44DE-944C-9BB4F281EF83}" type="slidenum">
              <a:rPr lang="nl-NL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1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7139136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0"/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4E0A92D-BA2E-42A6-9864-A51B7FEB55A5}" type="datetimeFigureOut">
              <a:rPr lang="nl-NL" smtClean="0"/>
              <a:pPr/>
              <a:t>7-12-2015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080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beeldbank/clip/20101104_wijnbergrechtsstaat0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ndertitel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algn="l" eaLnBrk="1" hangingPunct="1"/>
            <a:r>
              <a:rPr lang="nl-NL" altLang="nl-NL" sz="2800" smtClean="0"/>
              <a:t>De sociaal-maatschappelijke dimensie</a:t>
            </a:r>
            <a:endParaRPr lang="nl-NL" altLang="nl-NL" smtClean="0"/>
          </a:p>
        </p:txBody>
      </p:sp>
      <p:sp>
        <p:nvSpPr>
          <p:cNvPr id="9220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47113" y="6408738"/>
            <a:ext cx="366712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C2E417-32EA-4821-B9A9-D9D07FD95D6A}" type="slidenum">
              <a:rPr lang="nl-NL" altLang="nl-NL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NL" altLang="nl-NL" smtClean="0">
              <a:solidFill>
                <a:srgbClr val="FFFFFF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inhoud 1"/>
          <p:cNvSpPr>
            <a:spLocks noGrp="1"/>
          </p:cNvSpPr>
          <p:nvPr>
            <p:ph idx="1"/>
          </p:nvPr>
        </p:nvSpPr>
        <p:spPr>
          <a:xfrm>
            <a:off x="468313" y="1989138"/>
            <a:ext cx="8218487" cy="3675062"/>
          </a:xfrm>
        </p:spPr>
        <p:txBody>
          <a:bodyPr/>
          <a:lstStyle/>
          <a:p>
            <a:pPr eaLnBrk="1" hangingPunct="1"/>
            <a:r>
              <a:rPr lang="nl-NL" altLang="nl-NL" smtClean="0"/>
              <a:t>Hoofdstuk 1 – Veiligheid</a:t>
            </a:r>
          </a:p>
          <a:p>
            <a:pPr eaLnBrk="1" hangingPunct="1"/>
            <a:endParaRPr lang="nl-NL" altLang="nl-NL" smtClean="0"/>
          </a:p>
          <a:p>
            <a:pPr eaLnBrk="1" hangingPunct="1"/>
            <a:r>
              <a:rPr lang="nl-NL" altLang="nl-NL" smtClean="0"/>
              <a:t>Hoofdstuk 2 – Criminaliteit</a:t>
            </a:r>
          </a:p>
          <a:p>
            <a:pPr eaLnBrk="1" hangingPunct="1"/>
            <a:endParaRPr lang="nl-NL" altLang="nl-NL" smtClean="0"/>
          </a:p>
          <a:p>
            <a:pPr eaLnBrk="1" hangingPunct="1"/>
            <a:r>
              <a:rPr lang="nl-NL" altLang="nl-NL" smtClean="0"/>
              <a:t>Hoofdstuk 3 - Straffen</a:t>
            </a:r>
          </a:p>
          <a:p>
            <a:pPr eaLnBrk="1" hangingPunct="1"/>
            <a:endParaRPr lang="nl-NL" altLang="nl-NL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nl-NL" sz="3200" dirty="0"/>
              <a:t>Thema </a:t>
            </a:r>
            <a:r>
              <a:rPr lang="nl-NL" sz="3200" dirty="0" smtClean="0"/>
              <a:t>3 - Veiligheid </a:t>
            </a:r>
            <a:r>
              <a:rPr lang="nl-NL" sz="3200" dirty="0"/>
              <a:t>en criminaliteit</a:t>
            </a:r>
          </a:p>
        </p:txBody>
      </p:sp>
      <p:sp>
        <p:nvSpPr>
          <p:cNvPr id="10244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A2BF1B-4D02-4E01-BA02-1FA47A546B4C}" type="slidenum">
              <a:rPr lang="nl-NL" alt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4067115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2204864"/>
            <a:ext cx="8362950" cy="4525962"/>
          </a:xfrm>
        </p:spPr>
        <p:txBody>
          <a:bodyPr>
            <a:normAutofit/>
          </a:bodyPr>
          <a:lstStyle/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nl-NL" sz="2400" dirty="0" smtClean="0"/>
              <a:t>Veel mensen willen dat er veiligheidsmaatregelen gelden in een samenleving (bijvoorbeeld door politie, justitie en het leger). </a:t>
            </a:r>
          </a:p>
          <a:p>
            <a:pPr lvl="1" eaLnBrk="1" hangingPunct="1">
              <a:defRPr/>
            </a:pPr>
            <a:endParaRPr lang="nl-NL" sz="2400" dirty="0" smtClean="0"/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nl-NL" sz="2400" dirty="0" smtClean="0"/>
              <a:t>Maar veiligheidsmaatregelen kunnen de vrijheid en de privacy van mensen beperken.</a:t>
            </a:r>
            <a:br>
              <a:rPr lang="nl-NL" sz="2400" dirty="0" smtClean="0"/>
            </a:br>
            <a:endParaRPr lang="nl-NL" sz="2400" dirty="0" smtClean="0"/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nl-NL" sz="2400" dirty="0" smtClean="0"/>
              <a:t>Filmfragment: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nl-NL" sz="2400" dirty="0" smtClean="0">
                <a:hlinkClick r:id="rId2"/>
              </a:rPr>
              <a:t>Privacy versus veiligheid</a:t>
            </a:r>
            <a:endParaRPr lang="nl-NL" sz="2400" dirty="0" smtClean="0"/>
          </a:p>
          <a:p>
            <a:pPr eaLnBrk="1" hangingPunct="1"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 smtClean="0"/>
              <a:t>Hoofdstuk 1 - Veiligheid</a:t>
            </a:r>
            <a:endParaRPr lang="nl-NL" dirty="0"/>
          </a:p>
        </p:txBody>
      </p:sp>
      <p:sp>
        <p:nvSpPr>
          <p:cNvPr id="11268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0EFBD8-D8F2-4851-A849-626AB4A99E8E}" type="slidenum">
              <a:rPr lang="nl-NL" alt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349252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191244"/>
              </p:ext>
            </p:extLst>
          </p:nvPr>
        </p:nvGraphicFramePr>
        <p:xfrm>
          <a:off x="323528" y="2276872"/>
          <a:ext cx="813690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139136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/>
              <a:t>Hoofdstuk 1 - Veiligheid</a:t>
            </a:r>
            <a:endParaRPr lang="nl-NL" dirty="0"/>
          </a:p>
        </p:txBody>
      </p:sp>
      <p:sp>
        <p:nvSpPr>
          <p:cNvPr id="12292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64B96E-40E9-4079-9D95-4391E546D460}" type="slidenum">
              <a:rPr lang="nl-NL" alt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820368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dirty="0" smtClean="0"/>
              <a:t>Hoofdstuk 2 - Criminaliteit</a:t>
            </a:r>
            <a:endParaRPr lang="nl-NL" dirty="0"/>
          </a:p>
        </p:txBody>
      </p:sp>
      <p:sp>
        <p:nvSpPr>
          <p:cNvPr id="13315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1E93DF-9DD2-451E-A64E-7F9D5C0BC645}" type="slidenum">
              <a:rPr lang="nl-NL" alt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l-NL" altLang="nl-NL" smtClean="0"/>
          </a:p>
        </p:txBody>
      </p:sp>
      <p:graphicFrame>
        <p:nvGraphicFramePr>
          <p:cNvPr id="4" name="Group 21"/>
          <p:cNvGraphicFramePr>
            <a:graphicFrameLocks noGrp="1"/>
          </p:cNvGraphicFramePr>
          <p:nvPr/>
        </p:nvGraphicFramePr>
        <p:xfrm>
          <a:off x="755650" y="2133600"/>
          <a:ext cx="7597776" cy="3776662"/>
        </p:xfrm>
        <a:graphic>
          <a:graphicData uri="http://schemas.openxmlformats.org/drawingml/2006/table">
            <a:tbl>
              <a:tblPr/>
              <a:tblGrid>
                <a:gridCol w="3798888"/>
                <a:gridCol w="3798888"/>
              </a:tblGrid>
              <a:tr h="5759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Overtreding</a:t>
                      </a:r>
                    </a:p>
                  </a:txBody>
                  <a:tcPr marL="91445" marR="91445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Misdrijf</a:t>
                      </a:r>
                    </a:p>
                  </a:txBody>
                  <a:tcPr marL="91445" marR="91445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888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Uitspraak rechtszaak door kantonrechter</a:t>
                      </a:r>
                    </a:p>
                  </a:txBody>
                  <a:tcPr marL="91445" marR="91445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Uitspraak rechtszaak door politierechter of meervoudige kamer</a:t>
                      </a:r>
                    </a:p>
                  </a:txBody>
                  <a:tcPr marL="91445" marR="91445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23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Maximaal 1 jaar gevangenisstraf</a:t>
                      </a:r>
                    </a:p>
                  </a:txBody>
                  <a:tcPr marL="91445" marR="91445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Maximaal 30 jaar gevangenisstraf</a:t>
                      </a:r>
                    </a:p>
                  </a:txBody>
                  <a:tcPr marL="91445" marR="91445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888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Alleen registratie bij een boete van meer dan  € 100,-</a:t>
                      </a:r>
                    </a:p>
                  </a:txBody>
                  <a:tcPr marL="91445" marR="91445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Wordt altijd geregistreerd (strafblad)</a:t>
                      </a:r>
                    </a:p>
                  </a:txBody>
                  <a:tcPr marL="91445" marR="91445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333" name="Tekstvak 5"/>
          <p:cNvSpPr txBox="1">
            <a:spLocks noChangeArrowheads="1"/>
          </p:cNvSpPr>
          <p:nvPr/>
        </p:nvSpPr>
        <p:spPr bwMode="auto">
          <a:xfrm>
            <a:off x="468313" y="1412875"/>
            <a:ext cx="849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nl-NL" sz="2400"/>
              <a:t>Wat is een overtreding en wat is een misdrijf? </a:t>
            </a:r>
            <a:endParaRPr lang="nl-NL" altLang="nl-NL" sz="2400"/>
          </a:p>
        </p:txBody>
      </p:sp>
    </p:spTree>
    <p:extLst>
      <p:ext uri="{BB962C8B-B14F-4D97-AF65-F5344CB8AC3E}">
        <p14:creationId xmlns:p14="http://schemas.microsoft.com/office/powerpoint/2010/main" val="4169914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dirty="0" smtClean="0"/>
              <a:t>Hoofdstuk 2 - Criminaliteit</a:t>
            </a:r>
            <a:endParaRPr lang="nl-NL" dirty="0"/>
          </a:p>
        </p:txBody>
      </p:sp>
      <p:sp>
        <p:nvSpPr>
          <p:cNvPr id="14339" name="Tijdelijke aanduiding voor dianumm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23B372-CEAC-4C2A-B552-689FAB0AB6E4}" type="slidenum">
              <a:rPr lang="nl-NL" alt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nl-NL" altLang="nl-NL" smtClean="0"/>
          </a:p>
        </p:txBody>
      </p:sp>
      <p:sp>
        <p:nvSpPr>
          <p:cNvPr id="6" name="Tekstvak 5"/>
          <p:cNvSpPr txBox="1"/>
          <p:nvPr/>
        </p:nvSpPr>
        <p:spPr>
          <a:xfrm>
            <a:off x="593725" y="1628775"/>
            <a:ext cx="799306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dirty="0">
                <a:latin typeface="+mn-lt"/>
                <a:cs typeface="+mn-cs"/>
              </a:rPr>
              <a:t>Crimineel gedrag kan ontstaan: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+mn-lt"/>
                <a:cs typeface="+mn-cs"/>
              </a:rPr>
              <a:t>- als gevolg van een afwijking in de hersenen.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+mn-lt"/>
                <a:cs typeface="+mn-cs"/>
              </a:rPr>
              <a:t>- als gevolg van een verkeerde opvoeding.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+mn-lt"/>
                <a:cs typeface="+mn-cs"/>
              </a:rPr>
              <a:t>- als gevolg van een gebrek aan sociale bindingen.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+mn-lt"/>
                <a:cs typeface="+mn-cs"/>
              </a:rPr>
              <a:t>- als gevolg van grote verschillen in de samenleving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dirty="0">
                <a:latin typeface="+mn-lt"/>
                <a:cs typeface="+mn-cs"/>
              </a:rPr>
              <a:t>- als gevolg van discriminatie en uitsluiting.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+mn-lt"/>
                <a:cs typeface="+mn-cs"/>
              </a:rPr>
              <a:t>Meestal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geldt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een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combinatie</a:t>
            </a:r>
            <a:r>
              <a:rPr lang="en-US" sz="2400" dirty="0">
                <a:latin typeface="+mn-lt"/>
                <a:cs typeface="+mn-cs"/>
              </a:rPr>
              <a:t> van </a:t>
            </a:r>
            <a:r>
              <a:rPr lang="en-US" sz="2400" dirty="0" err="1">
                <a:latin typeface="+mn-lt"/>
                <a:cs typeface="+mn-cs"/>
              </a:rPr>
              <a:t>deze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factoren</a:t>
            </a:r>
            <a:r>
              <a:rPr lang="en-US" sz="2400" dirty="0">
                <a:latin typeface="+mn-lt"/>
                <a:cs typeface="+mn-cs"/>
              </a:rPr>
              <a:t>.</a:t>
            </a:r>
            <a:endParaRPr lang="nl-NL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830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 smtClean="0"/>
              <a:t>Hoofdstuk 3 - Straffen</a:t>
            </a:r>
            <a:endParaRPr lang="nl-NL" dirty="0"/>
          </a:p>
        </p:txBody>
      </p:sp>
      <p:sp>
        <p:nvSpPr>
          <p:cNvPr id="15363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C03A2C-FF71-410B-B145-C8AFAAE4A40C}" type="slidenum">
              <a:rPr lang="nl-NL" alt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NL" altLang="nl-NL" smtClean="0"/>
          </a:p>
        </p:txBody>
      </p:sp>
      <p:graphicFrame>
        <p:nvGraphicFramePr>
          <p:cNvPr id="3" name="Diagram 2"/>
          <p:cNvGraphicFramePr/>
          <p:nvPr/>
        </p:nvGraphicFramePr>
        <p:xfrm>
          <a:off x="323528" y="1772816"/>
          <a:ext cx="806489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7283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 smtClean="0"/>
              <a:t>Hoofdstuk 3 - Straffen</a:t>
            </a:r>
            <a:endParaRPr lang="nl-NL" dirty="0"/>
          </a:p>
        </p:txBody>
      </p:sp>
      <p:sp>
        <p:nvSpPr>
          <p:cNvPr id="17411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3E03E1-F551-4868-BD13-AD8A31F44D4A}" type="slidenum">
              <a:rPr lang="nl-NL" alt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nl-NL" altLang="nl-NL" smtClean="0"/>
          </a:p>
        </p:txBody>
      </p:sp>
      <p:sp>
        <p:nvSpPr>
          <p:cNvPr id="17412" name="Tijdelijke aanduiding voor inhoud 2"/>
          <p:cNvSpPr>
            <a:spLocks noGrp="1"/>
          </p:cNvSpPr>
          <p:nvPr>
            <p:ph idx="1"/>
          </p:nvPr>
        </p:nvSpPr>
        <p:spPr>
          <a:xfrm>
            <a:off x="511175" y="1916113"/>
            <a:ext cx="8229600" cy="4235450"/>
          </a:xfrm>
        </p:spPr>
        <p:txBody>
          <a:bodyPr/>
          <a:lstStyle/>
          <a:p>
            <a:pPr marL="107950" indent="0" eaLnBrk="1" hangingPunct="1">
              <a:buFont typeface="Wingdings 3" pitchFamily="18" charset="2"/>
              <a:buNone/>
            </a:pPr>
            <a:endParaRPr lang="en-US" altLang="nl-NL" sz="2200" b="1" smtClean="0"/>
          </a:p>
          <a:p>
            <a:pPr marL="107950" indent="0" eaLnBrk="1" hangingPunct="1">
              <a:buFont typeface="Wingdings 3" pitchFamily="18" charset="2"/>
              <a:buNone/>
            </a:pPr>
            <a:endParaRPr lang="en-US" altLang="nl-NL" sz="2200" b="1" smtClean="0"/>
          </a:p>
        </p:txBody>
      </p:sp>
      <p:graphicFrame>
        <p:nvGraphicFramePr>
          <p:cNvPr id="8" name="Diagram 7"/>
          <p:cNvGraphicFramePr/>
          <p:nvPr/>
        </p:nvGraphicFramePr>
        <p:xfrm>
          <a:off x="683568" y="1556792"/>
          <a:ext cx="784887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9342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277</Words>
  <Application>Microsoft Office PowerPoint</Application>
  <PresentationFormat>Diavoorstelling (4:3)</PresentationFormat>
  <Paragraphs>58</Paragraphs>
  <Slides>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Thema1</vt:lpstr>
      <vt:lpstr>PowerPoint-presentatie</vt:lpstr>
      <vt:lpstr>Thema 3 - Veiligheid en criminaliteit</vt:lpstr>
      <vt:lpstr>Hoofdstuk 1 - Veiligheid</vt:lpstr>
      <vt:lpstr>Hoofdstuk 1 - Veiligheid</vt:lpstr>
      <vt:lpstr>Hoofdstuk 2 - Criminaliteit</vt:lpstr>
      <vt:lpstr>Hoofdstuk 2 - Criminaliteit</vt:lpstr>
      <vt:lpstr>Hoofdstuk 3 - Straffen</vt:lpstr>
      <vt:lpstr>Hoofdstuk 3 - Straffen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Harrie Wesselink</dc:creator>
  <cp:lastModifiedBy>Frank Ruiter</cp:lastModifiedBy>
  <cp:revision>125</cp:revision>
  <cp:lastPrinted>2015-11-18T08:43:57Z</cp:lastPrinted>
  <dcterms:created xsi:type="dcterms:W3CDTF">2013-12-03T13:18:00Z</dcterms:created>
  <dcterms:modified xsi:type="dcterms:W3CDTF">2015-12-07T10:40:18Z</dcterms:modified>
</cp:coreProperties>
</file>